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7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81" d="100"/>
          <a:sy n="81" d="100"/>
        </p:scale>
        <p:origin x="12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009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Tues</a:t>
            </a:r>
            <a:r>
              <a:rPr lang="en-US" dirty="0" smtClean="0">
                <a:solidFill>
                  <a:schemeClr val="bg1"/>
                </a:solidFill>
              </a:rPr>
              <a:t>day, </a:t>
            </a:r>
            <a:r>
              <a:rPr lang="en-US" dirty="0" smtClean="0">
                <a:solidFill>
                  <a:schemeClr val="bg1"/>
                </a:solidFill>
              </a:rPr>
              <a:t>January </a:t>
            </a:r>
            <a:r>
              <a:rPr lang="en-US" dirty="0" smtClean="0">
                <a:solidFill>
                  <a:schemeClr val="bg1"/>
                </a:solidFill>
              </a:rPr>
              <a:t>17, </a:t>
            </a:r>
            <a:r>
              <a:rPr lang="en-US" dirty="0" smtClean="0">
                <a:solidFill>
                  <a:schemeClr val="bg1"/>
                </a:solidFill>
              </a:rPr>
              <a:t>2017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1"/>
                </a:solidFill>
              </a:rPr>
              <a:t>Learn to use “Ms. </a:t>
            </a:r>
            <a:r>
              <a:rPr lang="en-US" sz="3000" dirty="0" err="1" smtClean="0">
                <a:solidFill>
                  <a:schemeClr val="accent1"/>
                </a:solidFill>
              </a:rPr>
              <a:t>Nerg</a:t>
            </a:r>
            <a:r>
              <a:rPr lang="en-US" sz="3000" dirty="0" smtClean="0">
                <a:solidFill>
                  <a:schemeClr val="accent1"/>
                </a:solidFill>
              </a:rPr>
              <a:t>” to define Ecology.</a:t>
            </a:r>
            <a:endParaRPr lang="en-US" sz="3000" u="sng" dirty="0">
              <a:solidFill>
                <a:schemeClr val="accent4"/>
              </a:solidFill>
            </a:endParaRPr>
          </a:p>
          <a:p>
            <a:endParaRPr lang="en-US" sz="3000" u="sng" dirty="0" smtClean="0">
              <a:solidFill>
                <a:schemeClr val="accent4"/>
              </a:solidFill>
            </a:endParaRPr>
          </a:p>
          <a:p>
            <a:r>
              <a:rPr lang="en-US" sz="3000" u="sng" dirty="0" smtClean="0">
                <a:solidFill>
                  <a:schemeClr val="accent4"/>
                </a:solidFill>
              </a:rPr>
              <a:t>HW</a:t>
            </a:r>
            <a:r>
              <a:rPr lang="en-US" sz="3000" u="sng" dirty="0" smtClean="0">
                <a:solidFill>
                  <a:schemeClr val="accent4"/>
                </a:solidFill>
              </a:rPr>
              <a:t>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None.</a:t>
            </a:r>
            <a:endParaRPr lang="en-US" sz="3000" dirty="0" smtClean="0">
              <a:solidFill>
                <a:schemeClr val="accent4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Write In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Ecology?  What does it mean to you?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will need</a:t>
            </a:r>
            <a:r>
              <a:rPr lang="en-US" b="1" u="sng" dirty="0" smtClean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New Monitoring </a:t>
            </a:r>
            <a:r>
              <a:rPr lang="en-US" dirty="0" smtClean="0">
                <a:solidFill>
                  <a:srgbClr val="00B050"/>
                </a:solidFill>
              </a:rPr>
              <a:t>Log</a:t>
            </a:r>
          </a:p>
          <a:p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36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be able to describe how organisms interact with and within their environment (including biotic and abiotic features, niche, food chains &amp; webs, and predator-prey relationships).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034" y="190005"/>
            <a:ext cx="6246421" cy="6472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54933</TotalTime>
  <Words>94</Words>
  <Application>Microsoft Office PowerPoint</Application>
  <PresentationFormat>Widescreen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Tuesday, January 17, 2017</vt:lpstr>
      <vt:lpstr>Learning Goal and Scale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528</cp:revision>
  <cp:lastPrinted>2016-04-26T17:44:54Z</cp:lastPrinted>
  <dcterms:created xsi:type="dcterms:W3CDTF">2015-10-22T15:42:29Z</dcterms:created>
  <dcterms:modified xsi:type="dcterms:W3CDTF">2017-01-17T16:30:40Z</dcterms:modified>
</cp:coreProperties>
</file>